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28"/>
  </p:notesMasterIdLst>
  <p:sldIdLst>
    <p:sldId id="256" r:id="rId2"/>
    <p:sldId id="257" r:id="rId3"/>
    <p:sldId id="258" r:id="rId4"/>
    <p:sldId id="259" r:id="rId5"/>
    <p:sldId id="260" r:id="rId6"/>
    <p:sldId id="264" r:id="rId7"/>
    <p:sldId id="266" r:id="rId8"/>
    <p:sldId id="283" r:id="rId9"/>
    <p:sldId id="280" r:id="rId10"/>
    <p:sldId id="281" r:id="rId11"/>
    <p:sldId id="282" r:id="rId12"/>
    <p:sldId id="268" r:id="rId13"/>
    <p:sldId id="269" r:id="rId14"/>
    <p:sldId id="276" r:id="rId15"/>
    <p:sldId id="270" r:id="rId16"/>
    <p:sldId id="271" r:id="rId17"/>
    <p:sldId id="272" r:id="rId18"/>
    <p:sldId id="274" r:id="rId19"/>
    <p:sldId id="273" r:id="rId20"/>
    <p:sldId id="275" r:id="rId21"/>
    <p:sldId id="277" r:id="rId22"/>
    <p:sldId id="278" r:id="rId23"/>
    <p:sldId id="261" r:id="rId24"/>
    <p:sldId id="265" r:id="rId25"/>
    <p:sldId id="262" r:id="rId26"/>
    <p:sldId id="284" r:id="rId2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2030" autoAdjust="0"/>
  </p:normalViewPr>
  <p:slideViewPr>
    <p:cSldViewPr>
      <p:cViewPr varScale="1">
        <p:scale>
          <a:sx n="64" d="100"/>
          <a:sy n="64" d="100"/>
        </p:scale>
        <p:origin x="-1566" y="-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59C828-E1A5-4D54-AFDD-F28FE380C181}" type="datetimeFigureOut">
              <a:rPr lang="en-US" smtClean="0"/>
              <a:t>1/28/2019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39AB9E-E114-4AC4-9B50-9712559866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4900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According to you what is AI?</a:t>
            </a:r>
          </a:p>
          <a:p>
            <a:r>
              <a:rPr lang="en-US" dirty="0" err="1" smtClean="0"/>
              <a:t>Whats</a:t>
            </a:r>
            <a:r>
              <a:rPr lang="en-US" baseline="0" dirty="0" smtClean="0"/>
              <a:t> your understanding about AI?</a:t>
            </a:r>
          </a:p>
          <a:p>
            <a:r>
              <a:rPr lang="en-US" baseline="0" dirty="0" smtClean="0"/>
              <a:t>Don’t be shy.</a:t>
            </a:r>
          </a:p>
          <a:p>
            <a:r>
              <a:rPr lang="en-US" baseline="0" dirty="0" smtClean="0"/>
              <a:t>I would have said 2 vowels. Now </a:t>
            </a:r>
            <a:r>
              <a:rPr lang="en-US" baseline="0" dirty="0" err="1" smtClean="0"/>
              <a:t>comon</a:t>
            </a:r>
            <a:r>
              <a:rPr lang="en-US" baseline="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39AB9E-E114-4AC4-9B50-97125598667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37979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Let me put this definition in other</a:t>
            </a:r>
            <a:r>
              <a:rPr lang="en-US" baseline="0" dirty="0" smtClean="0"/>
              <a:t> simple words</a:t>
            </a:r>
          </a:p>
          <a:p>
            <a:r>
              <a:rPr lang="en-US" baseline="0" dirty="0" smtClean="0"/>
              <a:t>“Giving human like intelligence to machines”. That’s it. Simple. Now you might have got an idea what is AI.</a:t>
            </a:r>
          </a:p>
          <a:p>
            <a:r>
              <a:rPr lang="en-US" baseline="0" dirty="0" smtClean="0"/>
              <a:t>Now lets move 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39AB9E-E114-4AC4-9B50-97125598667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2178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39AB9E-E114-4AC4-9B50-97125598667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5497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Like 4</a:t>
            </a:r>
            <a:r>
              <a:rPr lang="en-US" baseline="30000" dirty="0" smtClean="0"/>
              <a:t>th</a:t>
            </a:r>
            <a:r>
              <a:rPr lang="en-US" dirty="0" smtClean="0"/>
              <a:t> grade students can’t solve</a:t>
            </a:r>
            <a:r>
              <a:rPr lang="en-US" baseline="0" dirty="0" smtClean="0"/>
              <a:t> quadratic equations (exceptions might be there – have you guys seen Gifted movie? 2</a:t>
            </a:r>
            <a:r>
              <a:rPr lang="en-US" baseline="30000" dirty="0" smtClean="0"/>
              <a:t>nd</a:t>
            </a:r>
            <a:r>
              <a:rPr lang="en-US" baseline="0" dirty="0" smtClean="0"/>
              <a:t> standard girls solves derivations ---- anyways) , but as student goes on to different grades, he solves difficult problems.</a:t>
            </a:r>
          </a:p>
          <a:p>
            <a:r>
              <a:rPr lang="en-US" baseline="0" dirty="0" smtClean="0"/>
              <a:t>In similar way, right now AI can solve some of the problems and it will be more powerful in coming years.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39AB9E-E114-4AC4-9B50-97125598667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6190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FE3ED-D744-41CA-AFED-C860608B3D3A}" type="datetimeFigureOut">
              <a:rPr lang="en-US" smtClean="0"/>
              <a:t>1/28/2019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7E0076-D835-4886-A667-9A5C22378D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8681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FE3ED-D744-41CA-AFED-C860608B3D3A}" type="datetimeFigureOut">
              <a:rPr lang="en-US" smtClean="0"/>
              <a:t>1/28/2019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7E0076-D835-4886-A667-9A5C22378D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5734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FE3ED-D744-41CA-AFED-C860608B3D3A}" type="datetimeFigureOut">
              <a:rPr lang="en-US" smtClean="0"/>
              <a:t>1/28/2019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7E0076-D835-4886-A667-9A5C22378D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773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FE3ED-D744-41CA-AFED-C860608B3D3A}" type="datetimeFigureOut">
              <a:rPr lang="en-US" smtClean="0"/>
              <a:t>1/28/2019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7E0076-D835-4886-A667-9A5C22378D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4094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FE3ED-D744-41CA-AFED-C860608B3D3A}" type="datetimeFigureOut">
              <a:rPr lang="en-US" smtClean="0"/>
              <a:t>1/28/2019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7E0076-D835-4886-A667-9A5C22378D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439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FE3ED-D744-41CA-AFED-C860608B3D3A}" type="datetimeFigureOut">
              <a:rPr lang="en-US" smtClean="0"/>
              <a:t>1/28/2019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7E0076-D835-4886-A667-9A5C22378D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9521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FE3ED-D744-41CA-AFED-C860608B3D3A}" type="datetimeFigureOut">
              <a:rPr lang="en-US" smtClean="0"/>
              <a:t>1/28/2019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7E0076-D835-4886-A667-9A5C22378D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2460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FE3ED-D744-41CA-AFED-C860608B3D3A}" type="datetimeFigureOut">
              <a:rPr lang="en-US" smtClean="0"/>
              <a:t>1/28/2019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7E0076-D835-4886-A667-9A5C22378D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3781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FE3ED-D744-41CA-AFED-C860608B3D3A}" type="datetimeFigureOut">
              <a:rPr lang="en-US" smtClean="0"/>
              <a:t>1/28/2019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7E0076-D835-4886-A667-9A5C22378D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8114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FE3ED-D744-41CA-AFED-C860608B3D3A}" type="datetimeFigureOut">
              <a:rPr lang="en-US" smtClean="0"/>
              <a:t>1/28/2019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7E0076-D835-4886-A667-9A5C22378D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9209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FE3ED-D744-41CA-AFED-C860608B3D3A}" type="datetimeFigureOut">
              <a:rPr lang="en-US" smtClean="0"/>
              <a:t>1/28/2019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7E0076-D835-4886-A667-9A5C22378D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2556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AFE3ED-D744-41CA-AFED-C860608B3D3A}" type="datetimeFigureOut">
              <a:rPr lang="en-US" smtClean="0"/>
              <a:t>1/28/2019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7E0076-D835-4886-A667-9A5C22378D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0280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cloud.google.com/vision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What AI can do?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MEETUP - #1</a:t>
            </a:r>
          </a:p>
          <a:p>
            <a:r>
              <a:rPr lang="en-US" dirty="0" smtClean="0"/>
              <a:t>School of AI, Vellore.</a:t>
            </a:r>
          </a:p>
          <a:p>
            <a:r>
              <a:rPr lang="en-US" sz="2400" dirty="0" smtClean="0"/>
              <a:t>C. Abdul Hakeem College of Engineering and Technology</a:t>
            </a:r>
          </a:p>
          <a:p>
            <a:r>
              <a:rPr lang="en-US" sz="2400" dirty="0" err="1" smtClean="0"/>
              <a:t>Melvisharam</a:t>
            </a:r>
            <a:r>
              <a:rPr lang="en-US" sz="2400" dirty="0" smtClean="0"/>
              <a:t>, Vellore, Tamil Nadu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59888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762000"/>
            <a:ext cx="3200400" cy="5689600"/>
          </a:xfrm>
          <a:prstGeom prst="rect">
            <a:avLst/>
          </a:prstGeom>
        </p:spPr>
      </p:pic>
      <p:pic>
        <p:nvPicPr>
          <p:cNvPr id="5" name="Content Placeholder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762000"/>
            <a:ext cx="3200400" cy="568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245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762000"/>
            <a:ext cx="3200400" cy="5689600"/>
          </a:xfrm>
          <a:prstGeom prst="rect">
            <a:avLst/>
          </a:prstGeom>
        </p:spPr>
      </p:pic>
      <p:pic>
        <p:nvPicPr>
          <p:cNvPr id="5" name="Content Placeholder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762000"/>
            <a:ext cx="3200400" cy="568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005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</a:t>
            </a:r>
            <a:r>
              <a:rPr lang="en-US" dirty="0" smtClean="0"/>
              <a:t>ictation.io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04810"/>
            <a:ext cx="8229600" cy="4516742"/>
          </a:xfrm>
        </p:spPr>
      </p:pic>
    </p:spTree>
    <p:extLst>
      <p:ext uri="{BB962C8B-B14F-4D97-AF65-F5344CB8AC3E}">
        <p14:creationId xmlns:p14="http://schemas.microsoft.com/office/powerpoint/2010/main" val="998697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scenarios of speech to text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Air traffic controller</a:t>
            </a:r>
          </a:p>
          <a:p>
            <a:r>
              <a:rPr lang="en-US" dirty="0" smtClean="0"/>
              <a:t>Google Assistant</a:t>
            </a:r>
          </a:p>
          <a:p>
            <a:r>
              <a:rPr lang="en-US" dirty="0" err="1" smtClean="0"/>
              <a:t>Siri</a:t>
            </a:r>
            <a:endParaRPr lang="en-US" dirty="0" smtClean="0"/>
          </a:p>
          <a:p>
            <a:r>
              <a:rPr lang="en-US" dirty="0" smtClean="0"/>
              <a:t>IBM Watson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9857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57200"/>
            <a:ext cx="3352800" cy="5960533"/>
          </a:xfrm>
          <a:prstGeom prst="rect">
            <a:avLst/>
          </a:prstGeom>
        </p:spPr>
      </p:pic>
      <p:pic>
        <p:nvPicPr>
          <p:cNvPr id="5" name="Content Placeholder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200" y="457199"/>
            <a:ext cx="3352799" cy="5960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726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Niki.ai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219200"/>
            <a:ext cx="2971800" cy="5283200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799" y="1219200"/>
            <a:ext cx="2895601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087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783696"/>
            <a:ext cx="3048000" cy="5418667"/>
          </a:xfrm>
        </p:spPr>
      </p:pic>
      <p:pic>
        <p:nvPicPr>
          <p:cNvPr id="5" name="Content Placeholder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200" y="672571"/>
            <a:ext cx="3110508" cy="5529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959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648230"/>
            <a:ext cx="3124200" cy="5554134"/>
          </a:xfrm>
        </p:spPr>
      </p:pic>
      <p:pic>
        <p:nvPicPr>
          <p:cNvPr id="5" name="Content Placeholder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600" y="625978"/>
            <a:ext cx="3124200" cy="5554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948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648230"/>
            <a:ext cx="3124200" cy="5554133"/>
          </a:xfrm>
          <a:prstGeom prst="rect">
            <a:avLst/>
          </a:prstGeom>
        </p:spPr>
      </p:pic>
      <p:pic>
        <p:nvPicPr>
          <p:cNvPr id="5" name="Content Placeholder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600" y="612004"/>
            <a:ext cx="3124199" cy="5554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98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33648"/>
            <a:ext cx="3352800" cy="5960533"/>
          </a:xfrm>
          <a:prstGeom prst="rect">
            <a:avLst/>
          </a:prstGeom>
        </p:spPr>
      </p:pic>
      <p:pic>
        <p:nvPicPr>
          <p:cNvPr id="5" name="Content Placeholder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200" y="533648"/>
            <a:ext cx="3352800" cy="5960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270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me: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Research Scholar at VIT University</a:t>
            </a:r>
          </a:p>
          <a:p>
            <a:r>
              <a:rPr lang="en-US" dirty="0" err="1" smtClean="0"/>
              <a:t>M.Tech</a:t>
            </a:r>
            <a:r>
              <a:rPr lang="en-US" dirty="0" smtClean="0"/>
              <a:t>. in CSE</a:t>
            </a:r>
          </a:p>
          <a:p>
            <a:r>
              <a:rPr lang="en-US" dirty="0" smtClean="0"/>
              <a:t>B.E. in CSE from Dr. BAMU </a:t>
            </a:r>
          </a:p>
          <a:p>
            <a:r>
              <a:rPr lang="en-US" dirty="0" smtClean="0"/>
              <a:t>Ambassador of AI6 community of Vellore</a:t>
            </a:r>
          </a:p>
          <a:p>
            <a:r>
              <a:rPr lang="en-US" dirty="0" smtClean="0"/>
              <a:t>Area of research is Computer Vision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0941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540895"/>
            <a:ext cx="3352800" cy="5961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070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228600"/>
            <a:ext cx="4495800" cy="594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99736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exciting applications of NLP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458200" cy="4525963"/>
          </a:xfrm>
        </p:spPr>
        <p:txBody>
          <a:bodyPr/>
          <a:lstStyle/>
          <a:p>
            <a:r>
              <a:rPr lang="en-US" dirty="0" smtClean="0"/>
              <a:t>Gmail’s sentence completion suggestions</a:t>
            </a:r>
          </a:p>
          <a:p>
            <a:r>
              <a:rPr lang="en-US" dirty="0" smtClean="0"/>
              <a:t>Generating news headlines</a:t>
            </a:r>
          </a:p>
          <a:p>
            <a:r>
              <a:rPr lang="en-US" dirty="0" smtClean="0"/>
              <a:t>Summary of chapter or news article</a:t>
            </a:r>
          </a:p>
          <a:p>
            <a:r>
              <a:rPr lang="en-US" dirty="0" smtClean="0"/>
              <a:t>Extracting important points</a:t>
            </a:r>
          </a:p>
          <a:p>
            <a:r>
              <a:rPr lang="en-US" dirty="0" smtClean="0"/>
              <a:t>Google translate (lot of scope of improvements)</a:t>
            </a:r>
          </a:p>
          <a:p>
            <a:r>
              <a:rPr lang="en-US" dirty="0" smtClean="0"/>
              <a:t>Facebook’s “Provide translation into Hindi”. (need to improve a lot)</a:t>
            </a:r>
          </a:p>
        </p:txBody>
      </p:sp>
    </p:spTree>
    <p:extLst>
      <p:ext uri="{BB962C8B-B14F-4D97-AF65-F5344CB8AC3E}">
        <p14:creationId xmlns:p14="http://schemas.microsoft.com/office/powerpoint/2010/main" val="1494887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Major industries where AI is being used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Aviation (Air Operation Division – AOD)</a:t>
            </a:r>
          </a:p>
          <a:p>
            <a:r>
              <a:rPr lang="en-US" dirty="0" smtClean="0"/>
              <a:t>Finance (Market Analysis and data mining)</a:t>
            </a:r>
          </a:p>
          <a:p>
            <a:r>
              <a:rPr lang="en-US" dirty="0" smtClean="0"/>
              <a:t>Government (Analyze Documents, Strategies)</a:t>
            </a:r>
          </a:p>
          <a:p>
            <a:r>
              <a:rPr lang="en-US" dirty="0" smtClean="0"/>
              <a:t>Health Care (Mining medical records to provide useful info., design treatment plans)</a:t>
            </a:r>
          </a:p>
          <a:p>
            <a:r>
              <a:rPr lang="en-US" dirty="0" smtClean="0"/>
              <a:t>Human resources and recruiting</a:t>
            </a:r>
          </a:p>
          <a:p>
            <a:r>
              <a:rPr lang="en-US" dirty="0" smtClean="0"/>
              <a:t>Media (Face recognition, Analysis of video, recommendation)</a:t>
            </a:r>
          </a:p>
          <a:p>
            <a:r>
              <a:rPr lang="en-US" dirty="0" smtClean="0"/>
              <a:t>E-commerce (Visual search, </a:t>
            </a:r>
            <a:r>
              <a:rPr lang="en-US" dirty="0" err="1" smtClean="0"/>
              <a:t>Chatbots</a:t>
            </a:r>
            <a:r>
              <a:rPr lang="en-US" dirty="0" smtClean="0"/>
              <a:t>, product recommendations)</a:t>
            </a:r>
          </a:p>
          <a:p>
            <a:r>
              <a:rPr lang="en-US" dirty="0" smtClean="0"/>
              <a:t>Music (Classical music-AIVA, Background score)</a:t>
            </a:r>
          </a:p>
          <a:p>
            <a:r>
              <a:rPr lang="en-US" dirty="0" smtClean="0"/>
              <a:t>News Writing (Sports Article based on team statistics, Finding fake news)</a:t>
            </a:r>
          </a:p>
          <a:p>
            <a:r>
              <a:rPr lang="en-US" dirty="0" smtClean="0"/>
              <a:t>Online and telephone customer Services (Automated online assistants)</a:t>
            </a:r>
          </a:p>
          <a:p>
            <a:r>
              <a:rPr lang="en-US" dirty="0" smtClean="0"/>
              <a:t>Transportation (Autonomous cars)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8129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 really controls the world?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Deadly Weapons</a:t>
            </a:r>
          </a:p>
          <a:p>
            <a:r>
              <a:rPr lang="en-US" dirty="0" smtClean="0"/>
              <a:t>Wealth</a:t>
            </a:r>
          </a:p>
          <a:p>
            <a:r>
              <a:rPr lang="en-US" dirty="0" smtClean="0"/>
              <a:t>Corporate Media</a:t>
            </a:r>
          </a:p>
          <a:p>
            <a:r>
              <a:rPr lang="en-US" dirty="0" smtClean="0"/>
              <a:t>AI (my prediction)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6184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You are the future of AI</a:t>
            </a:r>
          </a:p>
          <a:p>
            <a:r>
              <a:rPr lang="en-US" dirty="0" err="1" smtClean="0"/>
              <a:t>You’r</a:t>
            </a:r>
            <a:r>
              <a:rPr lang="en-US" dirty="0" smtClean="0"/>
              <a:t> </a:t>
            </a:r>
            <a:r>
              <a:rPr lang="en-US" dirty="0" err="1" smtClean="0"/>
              <a:t>gonna</a:t>
            </a:r>
            <a:r>
              <a:rPr lang="en-US" dirty="0" smtClean="0"/>
              <a:t> make everyone's life Luxurious.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0323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875" y="1958181"/>
            <a:ext cx="7334250" cy="3810000"/>
          </a:xfrm>
        </p:spPr>
      </p:pic>
    </p:spTree>
    <p:extLst>
      <p:ext uri="{BB962C8B-B14F-4D97-AF65-F5344CB8AC3E}">
        <p14:creationId xmlns:p14="http://schemas.microsoft.com/office/powerpoint/2010/main" val="863647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Before starting...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I’m not here to give you an expert lecture, this is a meet-up</a:t>
            </a:r>
          </a:p>
          <a:p>
            <a:pPr lvl="1"/>
            <a:r>
              <a:rPr lang="en-US" dirty="0" smtClean="0"/>
              <a:t>People having same interests in a field come together</a:t>
            </a:r>
          </a:p>
          <a:p>
            <a:pPr lvl="1"/>
            <a:r>
              <a:rPr lang="en-US" dirty="0" smtClean="0"/>
              <a:t>Discuss problems</a:t>
            </a:r>
          </a:p>
          <a:p>
            <a:pPr lvl="1"/>
            <a:r>
              <a:rPr lang="en-US" dirty="0" smtClean="0"/>
              <a:t>Solutions</a:t>
            </a:r>
          </a:p>
          <a:p>
            <a:pPr lvl="1"/>
            <a:r>
              <a:rPr lang="en-US" dirty="0" smtClean="0"/>
              <a:t>Share ideas</a:t>
            </a:r>
          </a:p>
          <a:p>
            <a:pPr lvl="1"/>
            <a:r>
              <a:rPr lang="en-US" dirty="0" smtClean="0"/>
              <a:t>Networking</a:t>
            </a:r>
          </a:p>
          <a:p>
            <a:pPr lvl="1"/>
            <a:r>
              <a:rPr lang="en-US" dirty="0" smtClean="0"/>
              <a:t>Collaborate</a:t>
            </a:r>
          </a:p>
          <a:p>
            <a:pPr marL="342900" lvl="1" indent="-342900">
              <a:buFont typeface="Arial" pitchFamily="34" charset="0"/>
              <a:buChar char="•"/>
            </a:pPr>
            <a:r>
              <a:rPr lang="en-US" dirty="0" smtClean="0"/>
              <a:t>I’m still a learner</a:t>
            </a:r>
          </a:p>
          <a:p>
            <a:pPr marL="342900" lvl="1" indent="-342900">
              <a:buFont typeface="Arial" pitchFamily="34" charset="0"/>
              <a:buChar char="•"/>
            </a:pPr>
            <a:r>
              <a:rPr lang="en-US" dirty="0" smtClean="0"/>
              <a:t>Do not judge me or my knowledge</a:t>
            </a:r>
          </a:p>
        </p:txBody>
      </p:sp>
    </p:spTree>
    <p:extLst>
      <p:ext uri="{BB962C8B-B14F-4D97-AF65-F5344CB8AC3E}">
        <p14:creationId xmlns:p14="http://schemas.microsoft.com/office/powerpoint/2010/main" val="3924870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Artificial Intelligence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Merriam-Webster defines </a:t>
            </a:r>
            <a:r>
              <a:rPr lang="en-US" b="1" dirty="0"/>
              <a:t>artificial intelligence</a:t>
            </a:r>
            <a:r>
              <a:rPr lang="en-US" dirty="0"/>
              <a:t> this way: A branch of computer science dealing with the simulation of </a:t>
            </a:r>
            <a:r>
              <a:rPr lang="en-US" b="1" dirty="0"/>
              <a:t>intelligent</a:t>
            </a:r>
            <a:r>
              <a:rPr lang="en-US" dirty="0"/>
              <a:t> behavior in computers. The capability of a machine to imitate </a:t>
            </a:r>
            <a:r>
              <a:rPr lang="en-US" b="1" dirty="0"/>
              <a:t>intelligent</a:t>
            </a:r>
            <a:r>
              <a:rPr lang="en-US" dirty="0"/>
              <a:t> human behavior</a:t>
            </a:r>
            <a:r>
              <a:rPr lang="en-US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14653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How</a:t>
            </a:r>
            <a:r>
              <a:rPr lang="en-US" dirty="0" smtClean="0"/>
              <a:t> </a:t>
            </a:r>
            <a:r>
              <a:rPr lang="en-US" dirty="0" smtClean="0"/>
              <a:t>we can </a:t>
            </a:r>
            <a:r>
              <a:rPr lang="en-US" smtClean="0"/>
              <a:t>make </a:t>
            </a:r>
            <a:r>
              <a:rPr lang="en-US" smtClean="0"/>
              <a:t>machines</a:t>
            </a:r>
            <a:r>
              <a:rPr lang="en-US" smtClean="0"/>
              <a:t> </a:t>
            </a:r>
            <a:r>
              <a:rPr lang="en-US" dirty="0" smtClean="0"/>
              <a:t>intelligent?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Example: Teacher –– Student / Parents –– Kid</a:t>
            </a:r>
          </a:p>
          <a:p>
            <a:r>
              <a:rPr lang="en-US" dirty="0" smtClean="0"/>
              <a:t>Solution: Training and Data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2971800"/>
            <a:ext cx="5334000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350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Self Driving Cars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22" y="1600200"/>
            <a:ext cx="8046156" cy="4525963"/>
          </a:xfrm>
        </p:spPr>
      </p:pic>
    </p:spTree>
    <p:extLst>
      <p:ext uri="{BB962C8B-B14F-4D97-AF65-F5344CB8AC3E}">
        <p14:creationId xmlns:p14="http://schemas.microsoft.com/office/powerpoint/2010/main" val="242286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Other scenarios of Computer Vision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99533" y="1295400"/>
            <a:ext cx="8229600" cy="3273289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Detecting cancer cells, fracture </a:t>
            </a:r>
          </a:p>
          <a:p>
            <a:r>
              <a:rPr lang="en-US" dirty="0" smtClean="0"/>
              <a:t>Drone delivery</a:t>
            </a:r>
          </a:p>
          <a:p>
            <a:r>
              <a:rPr lang="en-US" dirty="0" smtClean="0"/>
              <a:t>Surveillance</a:t>
            </a:r>
          </a:p>
          <a:p>
            <a:r>
              <a:rPr lang="en-US" dirty="0" smtClean="0"/>
              <a:t>Defect detection (crack detection on railway track)</a:t>
            </a:r>
          </a:p>
          <a:p>
            <a:r>
              <a:rPr lang="en-US" dirty="0" smtClean="0"/>
              <a:t>Handwriting </a:t>
            </a:r>
            <a:r>
              <a:rPr lang="en-US" dirty="0" smtClean="0"/>
              <a:t>detection (Google Translate App)</a:t>
            </a:r>
            <a:endParaRPr lang="en-US" dirty="0" smtClean="0"/>
          </a:p>
          <a:p>
            <a:r>
              <a:rPr lang="en-US" dirty="0" smtClean="0"/>
              <a:t>Agriculture (harvesting crops faster than human, crop monitoring, predict various environmental impacts, PLANTIX app)</a:t>
            </a:r>
          </a:p>
          <a:p>
            <a:r>
              <a:rPr lang="en-US" dirty="0" smtClean="0"/>
              <a:t>Game playing (Alpha Go, </a:t>
            </a:r>
            <a:r>
              <a:rPr lang="en-US" dirty="0" err="1" smtClean="0"/>
              <a:t>VizDoom</a:t>
            </a:r>
            <a:r>
              <a:rPr lang="en-US" dirty="0" smtClean="0"/>
              <a:t>)</a:t>
            </a:r>
          </a:p>
          <a:p>
            <a:r>
              <a:rPr lang="en-US" dirty="0" smtClean="0"/>
              <a:t>Satellite Image analysis</a:t>
            </a:r>
          </a:p>
          <a:p>
            <a:r>
              <a:rPr lang="en-US" dirty="0" smtClean="0">
                <a:hlinkClick r:id="rId3"/>
              </a:rPr>
              <a:t>https://cloud.google.com/vision/</a:t>
            </a:r>
            <a:r>
              <a:rPr lang="en-US" dirty="0" smtClean="0"/>
              <a:t> (Live demo)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555" y="4572000"/>
            <a:ext cx="2920446" cy="198451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4568689"/>
            <a:ext cx="2819400" cy="198451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8867" y="4604915"/>
            <a:ext cx="2810933" cy="1948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288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captioning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447800"/>
            <a:ext cx="8942139" cy="5105400"/>
          </a:xfrm>
        </p:spPr>
      </p:pic>
    </p:spTree>
    <p:extLst>
      <p:ext uri="{BB962C8B-B14F-4D97-AF65-F5344CB8AC3E}">
        <p14:creationId xmlns:p14="http://schemas.microsoft.com/office/powerpoint/2010/main" val="3792040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52400"/>
            <a:ext cx="8229600" cy="1143000"/>
          </a:xfrm>
        </p:spPr>
        <p:txBody>
          <a:bodyPr/>
          <a:lstStyle/>
          <a:p>
            <a:r>
              <a:rPr lang="en-US" dirty="0" smtClean="0"/>
              <a:t>Socratic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711200"/>
            <a:ext cx="3200400" cy="5689600"/>
          </a:xfrm>
        </p:spPr>
      </p:pic>
      <p:pic>
        <p:nvPicPr>
          <p:cNvPr id="5" name="Content Placeholder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685800"/>
            <a:ext cx="3200400" cy="568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280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1007</TotalTime>
  <Words>534</Words>
  <Application>Microsoft Office PowerPoint</Application>
  <PresentationFormat>On-screen Show (4:3)</PresentationFormat>
  <Paragraphs>85</Paragraphs>
  <Slides>26</Slides>
  <Notes>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7" baseType="lpstr">
      <vt:lpstr>Office Theme</vt:lpstr>
      <vt:lpstr>What AI can do?</vt:lpstr>
      <vt:lpstr>About me:</vt:lpstr>
      <vt:lpstr>Before starting...</vt:lpstr>
      <vt:lpstr>Artificial Intelligence</vt:lpstr>
      <vt:lpstr>How we can make machines intelligent?</vt:lpstr>
      <vt:lpstr>Self Driving Cars</vt:lpstr>
      <vt:lpstr>Other scenarios of Computer Vision</vt:lpstr>
      <vt:lpstr>Image captioning</vt:lpstr>
      <vt:lpstr>Socratic</vt:lpstr>
      <vt:lpstr>PowerPoint Presentation</vt:lpstr>
      <vt:lpstr>PowerPoint Presentation</vt:lpstr>
      <vt:lpstr>dictation.io</vt:lpstr>
      <vt:lpstr>Other scenarios of speech to text</vt:lpstr>
      <vt:lpstr>PowerPoint Presentation</vt:lpstr>
      <vt:lpstr>Niki.ai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Other exciting applications of NLP</vt:lpstr>
      <vt:lpstr>Major industries where AI is being used</vt:lpstr>
      <vt:lpstr>Who really controls the world?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 AI can do?</dc:title>
  <dc:creator>ASamad</dc:creator>
  <cp:lastModifiedBy>ASamad</cp:lastModifiedBy>
  <cp:revision>52</cp:revision>
  <dcterms:created xsi:type="dcterms:W3CDTF">2019-01-26T17:15:04Z</dcterms:created>
  <dcterms:modified xsi:type="dcterms:W3CDTF">2019-01-28T01:17:00Z</dcterms:modified>
</cp:coreProperties>
</file>